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5"/>
  </p:sldMasterIdLst>
  <p:notesMasterIdLst>
    <p:notesMasterId r:id="rId6"/>
  </p:notesMasterIdLst>
  <p:sldIdLst>
    <p:sldId id="256" r:id="rId7"/>
  </p:sldIdLst>
  <p:sldSz cy="10440000" cx="7560000"/>
  <p:notesSz cx="6858000" cy="9144000"/>
  <p:embeddedFontLst>
    <p:embeddedFont>
      <p:font typeface="Roboto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288">
          <p15:clr>
            <a:srgbClr val="747775"/>
          </p15:clr>
        </p15:guide>
        <p15:guide id="2" pos="238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5826026-C098-4102-B15E-5F91CF304AB0}">
  <a:tblStyle styleId="{95826026-C098-4102-B15E-5F91CF304AB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288" orient="horz"/>
        <p:guide pos="2381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oboto-boldItalic.fntdata"/><Relationship Id="rId10" Type="http://schemas.openxmlformats.org/officeDocument/2006/relationships/font" Target="fonts/Roboto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font" Target="fonts/Roboto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Robo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57712" y="1511298"/>
            <a:ext cx="7044600" cy="416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57705" y="5752555"/>
            <a:ext cx="7044600" cy="16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hasCustomPrompt="1" type="title"/>
          </p:nvPr>
        </p:nvSpPr>
        <p:spPr>
          <a:xfrm>
            <a:off x="257705" y="2245153"/>
            <a:ext cx="7044600" cy="398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/>
          <p:nvPr>
            <p:ph idx="1" type="body"/>
          </p:nvPr>
        </p:nvSpPr>
        <p:spPr>
          <a:xfrm>
            <a:off x="257705" y="6398217"/>
            <a:ext cx="7044600" cy="264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pair 1">
  <p:cSld name="TITLE_AND_BODY_1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53" name="Google Shape;53;p13"/>
          <p:cNvSpPr txBox="1"/>
          <p:nvPr/>
        </p:nvSpPr>
        <p:spPr>
          <a:xfrm>
            <a:off x="314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" name="Google Shape;54;p13"/>
          <p:cNvSpPr/>
          <p:nvPr/>
        </p:nvSpPr>
        <p:spPr>
          <a:xfrm>
            <a:off x="6705600" y="0"/>
            <a:ext cx="861000" cy="104400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impai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5" name="Google Shape;15;p3"/>
          <p:cNvSpPr txBox="1"/>
          <p:nvPr/>
        </p:nvSpPr>
        <p:spPr>
          <a:xfrm>
            <a:off x="1076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16;p3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 </a:t>
            </a:r>
            <a:endParaRPr/>
          </a:p>
        </p:txBody>
      </p:sp>
      <p:sp>
        <p:nvSpPr>
          <p:cNvPr id="17" name="Google Shape;17;p3"/>
          <p:cNvSpPr/>
          <p:nvPr/>
        </p:nvSpPr>
        <p:spPr>
          <a:xfrm>
            <a:off x="0" y="0"/>
            <a:ext cx="861000" cy="104400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pair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20" name="Google Shape;20;p4"/>
          <p:cNvSpPr txBox="1"/>
          <p:nvPr/>
        </p:nvSpPr>
        <p:spPr>
          <a:xfrm>
            <a:off x="314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257705" y="2339232"/>
            <a:ext cx="3306900" cy="69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3995291" y="2339232"/>
            <a:ext cx="3306900" cy="69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257705" y="1127727"/>
            <a:ext cx="2321700" cy="153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05325" y="913690"/>
            <a:ext cx="5264700" cy="8303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9"/>
          <p:cNvSpPr txBox="1"/>
          <p:nvPr>
            <p:ph type="title"/>
          </p:nvPr>
        </p:nvSpPr>
        <p:spPr>
          <a:xfrm>
            <a:off x="219508" y="2503032"/>
            <a:ext cx="3344400" cy="3008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9" name="Google Shape;39;p9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0" name="Google Shape;40;p9"/>
          <p:cNvSpPr txBox="1"/>
          <p:nvPr>
            <p:ph idx="2" type="body"/>
          </p:nvPr>
        </p:nvSpPr>
        <p:spPr>
          <a:xfrm>
            <a:off x="4083839" y="1469689"/>
            <a:ext cx="3172200" cy="750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" type="body"/>
          </p:nvPr>
        </p:nvSpPr>
        <p:spPr>
          <a:xfrm>
            <a:off x="257705" y="8586994"/>
            <a:ext cx="4959600" cy="122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3.png"/><Relationship Id="rId5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/>
        </p:nvSpPr>
        <p:spPr>
          <a:xfrm>
            <a:off x="937100" y="220225"/>
            <a:ext cx="6530700" cy="7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800">
                <a:solidFill>
                  <a:srgbClr val="6EBEEB"/>
                </a:solidFill>
              </a:rPr>
              <a:t>Séquentiel visuel : Passer un appel avec l’assistant vocal Google</a:t>
            </a:r>
            <a:endParaRPr b="1" sz="1800">
              <a:solidFill>
                <a:srgbClr val="6EBEEB"/>
              </a:solidFill>
            </a:endParaRPr>
          </a:p>
        </p:txBody>
      </p:sp>
      <p:graphicFrame>
        <p:nvGraphicFramePr>
          <p:cNvPr id="60" name="Google Shape;60;p14"/>
          <p:cNvGraphicFramePr/>
          <p:nvPr/>
        </p:nvGraphicFramePr>
        <p:xfrm>
          <a:off x="952500" y="1517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{95826026-C098-4102-B15E-5F91CF304AB0}</a:tableStyleId>
              </a:tblPr>
              <a:tblGrid>
                <a:gridCol w="1418925"/>
                <a:gridCol w="4236075"/>
              </a:tblGrid>
              <a:tr h="19819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"/>
                        <a:t>1</a:t>
                      </a:r>
                      <a:endParaRPr b="1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19819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"/>
                        <a:t>2</a:t>
                      </a:r>
                      <a:endParaRPr b="1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19819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"/>
                        <a:t>3</a:t>
                      </a:r>
                      <a:endParaRPr b="1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19819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"/>
                        <a:t>4</a:t>
                      </a:r>
                      <a:endParaRPr b="1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7258" y="1835125"/>
            <a:ext cx="2286699" cy="128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24800" y="3595200"/>
            <a:ext cx="878150" cy="1767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67250" y="5717200"/>
            <a:ext cx="2286699" cy="152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71525" y="7596525"/>
            <a:ext cx="878150" cy="1767124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/>
          <p:nvPr/>
        </p:nvSpPr>
        <p:spPr>
          <a:xfrm>
            <a:off x="3949575" y="3788450"/>
            <a:ext cx="828600" cy="236700"/>
          </a:xfrm>
          <a:prstGeom prst="rect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4"/>
          <p:cNvSpPr/>
          <p:nvPr/>
        </p:nvSpPr>
        <p:spPr>
          <a:xfrm>
            <a:off x="4085750" y="8829400"/>
            <a:ext cx="449700" cy="321000"/>
          </a:xfrm>
          <a:prstGeom prst="rect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7" name="Google Shape;67;p14"/>
          <p:cNvGrpSpPr/>
          <p:nvPr/>
        </p:nvGrpSpPr>
        <p:grpSpPr>
          <a:xfrm>
            <a:off x="221701" y="571223"/>
            <a:ext cx="342580" cy="339271"/>
            <a:chOff x="5049725" y="1435050"/>
            <a:chExt cx="486550" cy="481850"/>
          </a:xfrm>
        </p:grpSpPr>
        <p:sp>
          <p:nvSpPr>
            <p:cNvPr id="68" name="Google Shape;68;p14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9" name="Google Shape;69;p14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0" name="Google Shape;70;p14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" name="Google Shape;71;p14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6EBEE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